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7" r:id="rId1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2" Type="http://schemas.openxmlformats.org/officeDocument/2006/relationships/slide" Target="slides/slide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7" name="Google Shape;4317;p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jpg"/><Relationship Id="rId4" Type="http://schemas.openxmlformats.org/officeDocument/2006/relationships/image" Target="../media/image159.png"/></Relationships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p628"/>
          <p:cNvSpPr txBox="1"/>
          <p:nvPr>
            <p:ph type="title"/>
          </p:nvPr>
        </p:nvSpPr>
        <p:spPr>
          <a:xfrm>
            <a:off x="301625" y="128588"/>
            <a:ext cx="854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New weapons</a:t>
            </a:r>
            <a:endParaRPr/>
          </a:p>
        </p:txBody>
      </p:sp>
      <p:sp>
        <p:nvSpPr>
          <p:cNvPr id="4320" name="Google Shape;4320;p628"/>
          <p:cNvSpPr txBox="1"/>
          <p:nvPr>
            <p:ph idx="1" type="body"/>
          </p:nvPr>
        </p:nvSpPr>
        <p:spPr>
          <a:xfrm>
            <a:off x="301625" y="1200150"/>
            <a:ext cx="4346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zh-CN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Tanks - first developed by the British and first used in the Battle of the Somme and in full force at the Battle of Cambrai  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f_tank_01" id="4321" name="Google Shape;4321;p6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914650"/>
            <a:ext cx="3413100" cy="1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Google Shape;4322;p6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775" y="1828800"/>
            <a:ext cx="4848300" cy="2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